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81" autoAdjust="0"/>
    <p:restoredTop sz="50000"/>
  </p:normalViewPr>
  <p:slideViewPr>
    <p:cSldViewPr snapToGrid="0" snapToObjects="1">
      <p:cViewPr varScale="1">
        <p:scale>
          <a:sx n="46" d="100"/>
          <a:sy n="46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806FB-56DA-6641-8F37-5554D090E8CF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7307-199A-9A47-A987-551D6552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14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806FB-56DA-6641-8F37-5554D090E8CF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7307-199A-9A47-A987-551D6552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45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806FB-56DA-6641-8F37-5554D090E8CF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7307-199A-9A47-A987-551D6552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9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806FB-56DA-6641-8F37-5554D090E8CF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7307-199A-9A47-A987-551D6552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14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806FB-56DA-6641-8F37-5554D090E8CF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7307-199A-9A47-A987-551D6552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7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806FB-56DA-6641-8F37-5554D090E8CF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7307-199A-9A47-A987-551D6552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7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806FB-56DA-6641-8F37-5554D090E8CF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7307-199A-9A47-A987-551D6552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34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806FB-56DA-6641-8F37-5554D090E8CF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7307-199A-9A47-A987-551D6552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0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806FB-56DA-6641-8F37-5554D090E8CF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7307-199A-9A47-A987-551D6552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806FB-56DA-6641-8F37-5554D090E8CF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7307-199A-9A47-A987-551D6552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9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806FB-56DA-6641-8F37-5554D090E8CF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7307-199A-9A47-A987-551D6552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5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806FB-56DA-6641-8F37-5554D090E8CF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57307-199A-9A47-A987-551D6552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3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096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595580" y="395785"/>
            <a:ext cx="2088108" cy="113276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271514" y="152400"/>
            <a:ext cx="2358789" cy="1662752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flipV="1">
            <a:off x="1719618" y="3390331"/>
            <a:ext cx="1189628" cy="21267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flipV="1">
            <a:off x="1271514" y="4870544"/>
            <a:ext cx="1189628" cy="21267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4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915468" y="266659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352196" y="846866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761630" y="3852433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638800" y="4797716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703696" y="3368113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703696" y="3716659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703696" y="5267385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3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79492" y="3692247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379492" y="4401931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584208" y="4954841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175982" y="2245584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516038" y="4088383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612710" y="4647590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8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833582" y="989990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227092" y="1754265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584208" y="3767221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584208" y="4552055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584208" y="4913546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679742" y="5336889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230572" y="4142359"/>
            <a:ext cx="2088108" cy="39604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6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5332095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584209" y="498671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584209" y="3828725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584209" y="5343362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656497" y="655445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469778" y="3944555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727380" y="4442873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096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635086" y="1522253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34286" y="1099172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0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69492" y="2109106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69492" y="2456950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8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096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882185" y="1713321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759355" y="2941619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992573" y="2628071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1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493776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268036" y="1563195"/>
            <a:ext cx="2088108" cy="524912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462585" y="1590490"/>
            <a:ext cx="2088108" cy="524912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420436" y="3358139"/>
            <a:ext cx="2088108" cy="293163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008211" y="3471126"/>
            <a:ext cx="2088108" cy="293163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0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7" y="14430"/>
            <a:ext cx="82296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43472" y="1587842"/>
            <a:ext cx="2374518" cy="28964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86428" y="3769238"/>
            <a:ext cx="1889795" cy="28964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94144" y="3562810"/>
            <a:ext cx="1591339" cy="28964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53644" y="4972053"/>
            <a:ext cx="1591339" cy="28964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843749" y="1733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63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6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394" y="1474429"/>
            <a:ext cx="2490923" cy="28964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62061" y="3931193"/>
            <a:ext cx="1934240" cy="28964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57481" y="3236322"/>
            <a:ext cx="1934240" cy="28964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42257" y="5197373"/>
            <a:ext cx="1934240" cy="28964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2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7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1043"/>
            <a:ext cx="658368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09228" y="2047164"/>
            <a:ext cx="2088108" cy="38213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104028" y="2047164"/>
            <a:ext cx="2088108" cy="38213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034583" y="4465422"/>
            <a:ext cx="2088108" cy="38213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437563" y="3689774"/>
            <a:ext cx="2088108" cy="38213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000989" y="5279408"/>
            <a:ext cx="2088108" cy="38213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70" y="0"/>
            <a:ext cx="82296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65464" y="1886702"/>
            <a:ext cx="2490923" cy="28964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53077" y="3547237"/>
            <a:ext cx="2193767" cy="28964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93327" y="3452997"/>
            <a:ext cx="1849483" cy="157208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45727" y="4345363"/>
            <a:ext cx="1697083" cy="157208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98127" y="4675186"/>
            <a:ext cx="1697083" cy="157208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6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20" grpId="0" animBg="1"/>
      <p:bldP spid="23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65739" y="1052989"/>
            <a:ext cx="1423557" cy="30141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86185" y="4345860"/>
            <a:ext cx="1423557" cy="30141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6865" y="3323494"/>
            <a:ext cx="1423557" cy="30141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6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096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919414" y="839864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919414" y="1259796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618083" y="3272226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618083" y="4112090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22569" y="611966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21238" y="1462937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23900" y="3451923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7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096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36182" y="872139"/>
            <a:ext cx="1868678" cy="30141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36182" y="2403617"/>
            <a:ext cx="1868678" cy="30141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36182" y="3013524"/>
            <a:ext cx="1868678" cy="30141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69620" y="308917"/>
            <a:ext cx="1868678" cy="30141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2137" y="1173552"/>
            <a:ext cx="2142370" cy="30141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09947" y="1543966"/>
            <a:ext cx="2142370" cy="30141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8862" y="2591323"/>
            <a:ext cx="2142370" cy="30141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61917" y="3768750"/>
            <a:ext cx="2294770" cy="30141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1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1601" y="1476641"/>
            <a:ext cx="2294770" cy="30141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74001" y="3103988"/>
            <a:ext cx="2294770" cy="30141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26401" y="4856588"/>
            <a:ext cx="2294770" cy="30141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120185" y="887895"/>
            <a:ext cx="2088108" cy="293163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5258937" y="1202056"/>
            <a:ext cx="2088108" cy="293163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148317" y="1775790"/>
            <a:ext cx="2088108" cy="293163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302991" y="2924046"/>
            <a:ext cx="2226860" cy="92069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6372367" y="4170313"/>
            <a:ext cx="2088108" cy="293163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6302991" y="6165161"/>
            <a:ext cx="2088108" cy="293163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1009934" y="121478"/>
            <a:ext cx="2088108" cy="293163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668740" y="499032"/>
            <a:ext cx="2088108" cy="293163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-1" y="1066928"/>
            <a:ext cx="1675263" cy="22429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-2" y="1810221"/>
            <a:ext cx="1675263" cy="22429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22426" y="2489932"/>
            <a:ext cx="1675263" cy="22429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68740" y="3155177"/>
            <a:ext cx="1675263" cy="22429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457200" y="5382037"/>
            <a:ext cx="1675263" cy="22429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8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096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100549" y="493863"/>
            <a:ext cx="1675263" cy="31135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100548" y="1574310"/>
            <a:ext cx="1675263" cy="31135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585414" y="2147516"/>
            <a:ext cx="1675263" cy="31135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585414" y="2720723"/>
            <a:ext cx="1675263" cy="31135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737814" y="4216154"/>
            <a:ext cx="1675263" cy="31135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473958" y="4764339"/>
            <a:ext cx="2048301" cy="298980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5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0"/>
            <a:ext cx="713232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936777" y="2365882"/>
            <a:ext cx="2198844" cy="28178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816222" y="2647666"/>
            <a:ext cx="2198844" cy="28178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816222" y="3211234"/>
            <a:ext cx="2198844" cy="28178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531893" y="3774801"/>
            <a:ext cx="2274625" cy="74260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607674" y="5154440"/>
            <a:ext cx="2198844" cy="28178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164610" y="197353"/>
            <a:ext cx="2198844" cy="28178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164610" y="772834"/>
            <a:ext cx="2198844" cy="28178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2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378055" y="1534833"/>
            <a:ext cx="1742363" cy="34855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6271148" y="3847859"/>
            <a:ext cx="1742363" cy="34855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1005387" y="1360554"/>
            <a:ext cx="1742363" cy="34855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884832" y="3429001"/>
            <a:ext cx="1742363" cy="2422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 flipV="1">
            <a:off x="1005386" y="4251008"/>
            <a:ext cx="1742363" cy="229736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484127" y="1900452"/>
            <a:ext cx="1742363" cy="2422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114198" y="2516876"/>
            <a:ext cx="1742363" cy="2422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237028" y="4258102"/>
            <a:ext cx="1742363" cy="2422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355308" y="4566314"/>
            <a:ext cx="1742363" cy="2422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99482" y="1658204"/>
            <a:ext cx="1742363" cy="2422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651380" y="2305337"/>
            <a:ext cx="1742363" cy="2422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543336" y="2710222"/>
            <a:ext cx="1742363" cy="2422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82640" y="3186752"/>
            <a:ext cx="2067637" cy="67556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145276" y="4096598"/>
            <a:ext cx="1742363" cy="2422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0"/>
            <a:ext cx="713232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255223" y="1806383"/>
            <a:ext cx="2088108" cy="38213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255223" y="4332191"/>
            <a:ext cx="2088108" cy="38213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176817" y="1168185"/>
            <a:ext cx="2088108" cy="38213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9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096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378357" y="335510"/>
            <a:ext cx="1742363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694530" y="837634"/>
            <a:ext cx="1742363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694529" y="2109151"/>
            <a:ext cx="1742363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636527" y="2539625"/>
            <a:ext cx="1742363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694528" y="3179078"/>
            <a:ext cx="1742363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558121" y="2281"/>
            <a:ext cx="1742363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323834" y="1770238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8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096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759356" y="596530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316752" y="4213187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2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0960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100550" y="555588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100550" y="992316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100550" y="1688352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991367" y="2093815"/>
            <a:ext cx="2197291" cy="949636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75481" y="2235404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75481" y="3262385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27630" y="4289366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7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096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515971" y="1406290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064156" y="2241078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080080" y="3195280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316752" y="3677220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316752" y="4693411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187468" y="1572904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25969" y="1930591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025969" y="2288278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25969" y="2645965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4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096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921802" y="1524003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077915" y="2345143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575223" y="2678372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754918" y="4227390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754918" y="5023515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0" y="1857232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5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0960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290894" y="597085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290894" y="2059670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290894" y="2829635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290894" y="4073852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088453" y="5151454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803852" y="166597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23900" y="2685175"/>
            <a:ext cx="2088108" cy="333229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0"/>
            <a:ext cx="658368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904094" y="1343331"/>
            <a:ext cx="2088108" cy="38213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138380" y="2546609"/>
            <a:ext cx="2088108" cy="38213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414816" y="2355540"/>
            <a:ext cx="2088108" cy="38213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427257" y="3889940"/>
            <a:ext cx="2088108" cy="38213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330284" y="4851134"/>
            <a:ext cx="2088108" cy="38213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471311" y="5366501"/>
            <a:ext cx="2088108" cy="38213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270000" y="4851133"/>
            <a:ext cx="2088108" cy="382137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8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1231900" y="201083"/>
            <a:ext cx="6035040" cy="6477006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178832" y="3180630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276640" y="3578692"/>
            <a:ext cx="2088108" cy="1611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5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0"/>
            <a:ext cx="603504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960467" y="4722828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60467" y="5175479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960467" y="5873613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032187" y="4955190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9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0"/>
            <a:ext cx="603504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028705" y="4645314"/>
            <a:ext cx="2204607" cy="377061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028705" y="5314055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27092" y="5532419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612710" y="4647590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710519" y="5439247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1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0"/>
            <a:ext cx="603504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034585" y="3896963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131325" y="4333691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131325" y="5309593"/>
            <a:ext cx="2088108" cy="313548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0</Words>
  <Application>Microsoft Office PowerPoint</Application>
  <PresentationFormat>On-screen Show (4:3)</PresentationFormat>
  <Paragraphs>0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 williamson</dc:creator>
  <cp:lastModifiedBy>Anne Geller</cp:lastModifiedBy>
  <cp:revision>74</cp:revision>
  <dcterms:created xsi:type="dcterms:W3CDTF">2016-09-29T21:02:36Z</dcterms:created>
  <dcterms:modified xsi:type="dcterms:W3CDTF">2017-03-02T00:28:59Z</dcterms:modified>
</cp:coreProperties>
</file>